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78" r:id="rId5"/>
    <p:sldId id="258" r:id="rId6"/>
    <p:sldId id="279" r:id="rId7"/>
    <p:sldId id="259" r:id="rId8"/>
    <p:sldId id="285" r:id="rId9"/>
    <p:sldId id="284" r:id="rId10"/>
    <p:sldId id="282" r:id="rId11"/>
    <p:sldId id="283" r:id="rId12"/>
    <p:sldId id="26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00FFFF"/>
    <a:srgbClr val="CC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7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8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6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E95D-27A7-4C08-AEC5-E60B9526347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180" y="-280924"/>
            <a:ext cx="9816974" cy="2387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CẤU HÌNH ELECTRON NGUYÊN TỬ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03" y="2605370"/>
            <a:ext cx="3997994" cy="3487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832" y="2840827"/>
            <a:ext cx="3400943" cy="26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7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977" y="1019347"/>
            <a:ext cx="10302240" cy="2215991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(Z=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B(Z=9),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(Z=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(Z=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(Z=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G(Z=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H (Z =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 p, d, f?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96695" y="3241345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792493" y="3678296"/>
            <a:ext cx="1664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A(Z=7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23547" y="368672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259363" y="362499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B(Z=9)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373984" y="3613523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019520" y="4078462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C(Z=13):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223547" y="4078461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69378" y="4010492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(Z=15):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618875" y="3994924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019520" y="4466266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E(Z=19):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11799" y="4449751"/>
            <a:ext cx="2512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271760" y="4404667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G(Z=24):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615508" y="4399147"/>
            <a:ext cx="2973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59068" y="4802173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H(Z=29):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527641" y="4767149"/>
            <a:ext cx="3076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9044" y="5217681"/>
            <a:ext cx="436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C, E, G, H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2006" y="5193903"/>
            <a:ext cx="5062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3, 1, 1, 1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eletron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34098" y="5686606"/>
            <a:ext cx="3602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A, B, 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9310" y="5654184"/>
            <a:ext cx="4968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7 , 5 electron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19520" y="6237233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43188" y="627345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3174569" y="6159493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31806" y="6220159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34140" y="6190172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56130" y="6184317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G, 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051" y="1193090"/>
            <a:ext cx="11216641" cy="1791260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 ở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E (3p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3338" y="3516931"/>
            <a:ext cx="419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6)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281255" y="3050599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5999" y="3512264"/>
            <a:ext cx="487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9)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8169" y="4144439"/>
            <a:ext cx="4226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13)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5999" y="4104007"/>
            <a:ext cx="487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15)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78168" y="4820389"/>
            <a:ext cx="4226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18)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1168" y="4815012"/>
            <a:ext cx="5246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F: 1s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8167" y="5517885"/>
            <a:ext cx="4642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62091" y="5477467"/>
            <a:ext cx="4910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H: 1s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(Z= 31)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0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1189" y="2466702"/>
            <a:ext cx="11390811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trật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en-GB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2p &gt; 2s.		B. 2p &lt; 3s.	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4s &gt; 3d.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D. 4s &gt; 3s.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en-GB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2d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D.1s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 1s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1s</a:t>
            </a:r>
            <a:r>
              <a:rPr lang="en-GB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GB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GB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GB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GB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vi-VN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335484" y="2902136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35484" y="3736831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39839" y="4571527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1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2412" y="2102450"/>
            <a:ext cx="99016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6 electron?</a:t>
            </a:r>
            <a:endParaRPr lang="en-GB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 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			B. 3s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			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3s</a:t>
            </a:r>
            <a:r>
              <a:rPr lang="en-US" sz="2400" baseline="30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3p</a:t>
            </a:r>
            <a:r>
              <a:rPr lang="en-US" sz="2400" baseline="30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D. 3s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nl-NL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 hình el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ctron của nguyên tử nguyên tố X là 1s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Số hiệu nguyên tử của X là 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20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19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C. 39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 18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97188" y="2586446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40925" y="3801292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5063" y="1930575"/>
            <a:ext cx="1152144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vi-V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 tử M có cấu hình electron ở lớp ngoài cùng là 3s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nl-NL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Nguyên tử M là 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nl-NL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		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nl-NL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		</a:t>
            </a:r>
            <a:r>
              <a:rPr lang="nl-N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nl-NL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nl-N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nl-NL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vi-V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 tử của nguyên tố  </a:t>
            </a:r>
            <a:r>
              <a:rPr lang="pt-BR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có cấu hình electron là :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1s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1s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1s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pt-B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vi-V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GB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 13 proton </a:t>
            </a:r>
            <a:r>
              <a:rPr lang="en-GB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GB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nơtron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B.  13 proton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 14 proton 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 n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D. 14 proton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13713" y="2367526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48548" y="3245587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53439" y="4110446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6686" y="1831640"/>
            <a:ext cx="109989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nguyên tố X có cấu hình e lớp ngoài cùng là 3s</a:t>
            </a:r>
            <a:r>
              <a:rPr lang="de-DE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3p</a:t>
            </a:r>
            <a:r>
              <a:rPr lang="de-DE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X là nguyên tố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phi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hiếm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Z = 3, Z = 11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Z = 19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endParaRPr lang="en-GB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electron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D.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83428" y="2316480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96834" y="3574869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1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2298" y="1765113"/>
            <a:ext cx="1026740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M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11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13.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M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endParaRPr lang="en-GB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C.1s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X:1s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Y:1s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X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B. X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X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X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27611" y="3074777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573485" y="4803104"/>
            <a:ext cx="322218" cy="4354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8746" y="2235149"/>
            <a:ext cx="6800195" cy="587853"/>
          </a:xfrm>
          <a:prstGeom prst="rect">
            <a:avLst/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 HÌNH ELECTRON NGUYÊN TỬ</a:t>
            </a:r>
            <a:endParaRPr lang="en-GB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6694" y="3568353"/>
            <a:ext cx="4068101" cy="587853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CỦNG CỐ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5988" y="1027611"/>
            <a:ext cx="6270172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THỨ TỰ CÁC MỨC NĂNG LƯỢNG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lượng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4960" y="5198723"/>
            <a:ext cx="937913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nguyên tử, các eletron được phân bố trên các phân lớp theo mức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 </a:t>
            </a:r>
            <a:r>
              <a:rPr lang="pt-BR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 dần</a:t>
            </a:r>
            <a:r>
              <a:rPr lang="pt-BR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1s 2s 2p 3s 3p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4s </a:t>
            </a:r>
            <a:r>
              <a:rPr lang="pt-BR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3d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4p 5s ...</a:t>
            </a:r>
            <a:endParaRPr lang="en-GB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06" y="1527595"/>
            <a:ext cx="4763587" cy="319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Cấu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652" y="1646786"/>
            <a:ext cx="4245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0228" y="2253544"/>
            <a:ext cx="1087700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2400" b="1" u="sng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 hình electron nguyên tử: </a:t>
            </a:r>
            <a:r>
              <a:rPr lang="en-US" sz="2400" b="1" i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 để biểu diễn sự phân bố electron trên các phân lớp thuộc các lớp khác nhau.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228" y="3137055"/>
            <a:ext cx="5125955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vi-VN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ước viết cấu hình electron:</a:t>
            </a:r>
            <a:endParaRPr lang="en-U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6652" y="3620072"/>
            <a:ext cx="7425431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(n= 1,2,3…)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6652" y="4133223"/>
            <a:ext cx="723467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(s, p, d, f).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6652" y="4650288"/>
            <a:ext cx="957410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electron trong một phân lớp được ghi bằng số ở phía trên bên phải của phân 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7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Cấu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1271" y="1313442"/>
            <a:ext cx="4075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6446" y="1799124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3984" y="2366714"/>
            <a:ext cx="94370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 3d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4p 5s 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3984" y="3429219"/>
            <a:ext cx="915572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 4s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4p 5s ...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1271" y="4491724"/>
            <a:ext cx="597471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Z=35: 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8833" y="5063903"/>
            <a:ext cx="626485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lượng:1s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u="sng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u="sng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6350" y="5852966"/>
            <a:ext cx="5519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Cấu hình 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u="sng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u="sng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Cấu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7004" y="1226782"/>
            <a:ext cx="6570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004" y="1862715"/>
            <a:ext cx="880320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Nguyên tố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electron cuối cùng điền vào phân lớp s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(Z= 2: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774" y="2302501"/>
            <a:ext cx="956601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Nguyên tố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electron cuối cùng điền vào phân lớp p (Z=9: (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004" y="2938434"/>
            <a:ext cx="1017480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Nguyên tố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electron cuối cùng điền vào phân lớp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6895" y="3001681"/>
            <a:ext cx="2677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03694" y="2966133"/>
            <a:ext cx="78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848703" y="2983475"/>
            <a:ext cx="66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u="sng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32817" y="3629767"/>
            <a:ext cx="6726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Nguyên tố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electron cuối cùng điền vào phân lớp f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61189" y="2959148"/>
            <a:ext cx="107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(Z=27: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9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Cấu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565" y="1195328"/>
            <a:ext cx="55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64248"/>
              </p:ext>
            </p:extLst>
          </p:nvPr>
        </p:nvGraphicFramePr>
        <p:xfrm>
          <a:off x="870857" y="7746284"/>
          <a:ext cx="24447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3" imgW="241091" imgH="164957" progId="Equation.DSMT4">
                  <p:embed/>
                </p:oleObj>
              </mc:Choice>
              <mc:Fallback>
                <p:oleObj name="Equation" r:id="rId3" imgW="241091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57" y="7746284"/>
                        <a:ext cx="244475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99658"/>
              </p:ext>
            </p:extLst>
          </p:nvPr>
        </p:nvGraphicFramePr>
        <p:xfrm>
          <a:off x="870857" y="7898684"/>
          <a:ext cx="24447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5" imgW="228402" imgH="177646" progId="Equation.DSMT4">
                  <p:embed/>
                </p:oleObj>
              </mc:Choice>
              <mc:Fallback>
                <p:oleObj name="Equation" r:id="rId5" imgW="228402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57" y="7898684"/>
                        <a:ext cx="244475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288565" y="1799807"/>
            <a:ext cx="10615751" cy="306545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8e.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 (1s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1, 2, 3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He: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phi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5, 6, 7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0" y="-39189"/>
            <a:ext cx="12160332" cy="49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015602"/>
              </p:ext>
            </p:extLst>
          </p:nvPr>
        </p:nvGraphicFramePr>
        <p:xfrm>
          <a:off x="7611223" y="4429386"/>
          <a:ext cx="854619" cy="33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1223" y="4429386"/>
                        <a:ext cx="854619" cy="331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05697"/>
              </p:ext>
            </p:extLst>
          </p:nvPr>
        </p:nvGraphicFramePr>
        <p:xfrm>
          <a:off x="10863464" y="4437941"/>
          <a:ext cx="706348" cy="32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9" imgW="342720" imgH="177480" progId="Equation.DSMT4">
                  <p:embed/>
                </p:oleObj>
              </mc:Choice>
              <mc:Fallback>
                <p:oleObj name="Equation" r:id="rId9" imgW="34272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3464" y="4437941"/>
                        <a:ext cx="706348" cy="32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1249378" y="5283913"/>
            <a:ext cx="1069412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(n-1) d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d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n-1) d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thức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434" y="1052515"/>
            <a:ext cx="10119360" cy="29238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 3d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4p 5s </a:t>
            </a: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000" dirty="0"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 4s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4p 5s </a:t>
            </a: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(n-1) d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d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d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0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1335" y="4103110"/>
            <a:ext cx="10023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ở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52607"/>
              </p:ext>
            </p:extLst>
          </p:nvPr>
        </p:nvGraphicFramePr>
        <p:xfrm>
          <a:off x="1849120" y="4706942"/>
          <a:ext cx="8128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56744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35315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electron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3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1, 2, 3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9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70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6, 7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690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hiếm</a:t>
                      </a:r>
                      <a:endParaRPr lang="en-GB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50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863" y="2036034"/>
            <a:ext cx="10032274" cy="264072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4s 3d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4p 5s 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 2s 2p 3s 3p </a:t>
            </a:r>
            <a:r>
              <a:rPr lang="pt-BR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 4s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4p 5s ...</a:t>
            </a:r>
            <a:endParaRPr lang="en-GB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127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4560" y="5067257"/>
            <a:ext cx="920496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(n-1) d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d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00B05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n-1) d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(n-1) d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400" b="1" baseline="30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00B05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1081</Words>
  <Application>Microsoft Office PowerPoint</Application>
  <PresentationFormat>Widescreen</PresentationFormat>
  <Paragraphs>137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BÀI 4: CẤU HÌNH ELECTRON NGUYÊN TỬ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CẤU TẠO NGUYÊN TỬ</dc:title>
  <dc:creator>THANH NHAN</dc:creator>
  <cp:lastModifiedBy>KHC</cp:lastModifiedBy>
  <cp:revision>73</cp:revision>
  <dcterms:created xsi:type="dcterms:W3CDTF">2021-08-21T13:54:02Z</dcterms:created>
  <dcterms:modified xsi:type="dcterms:W3CDTF">2021-09-22T04:24:01Z</dcterms:modified>
</cp:coreProperties>
</file>